
<file path=[Content_Types].xml><?xml version="1.0" encoding="utf-8"?>
<Types xmlns="http://schemas.openxmlformats.org/package/2006/content-types">
  <Default Extension="fntdata" ContentType="application/x-fontdata"/>
  <Default Extension="jfif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</p:sldMasterIdLst>
  <p:notesMasterIdLst>
    <p:notesMasterId r:id="rId9"/>
  </p:notesMasterIdLst>
  <p:sldIdLst>
    <p:sldId id="256" r:id="rId2"/>
    <p:sldId id="264" r:id="rId3"/>
    <p:sldId id="263" r:id="rId4"/>
    <p:sldId id="262" r:id="rId5"/>
    <p:sldId id="261" r:id="rId6"/>
    <p:sldId id="260" r:id="rId7"/>
    <p:sldId id="265" r:id="rId8"/>
  </p:sldIdLst>
  <p:sldSz cx="9144000" cy="5143500" type="screen16x9"/>
  <p:notesSz cx="6858000" cy="9144000"/>
  <p:embeddedFontLst>
    <p:embeddedFont>
      <p:font typeface="Lexend" panose="020B0604020202020204" charset="0"/>
      <p:regular r:id="rId10"/>
      <p:bold r:id="rId11"/>
    </p:embeddedFont>
    <p:embeddedFont>
      <p:font typeface="Montserrat Medium" panose="00000600000000000000" pitchFamily="2" charset="0"/>
      <p:regular r:id="rId12"/>
      <p:bold r:id="rId13"/>
      <p:italic r:id="rId14"/>
      <p:boldItalic r:id="rId15"/>
    </p:embeddedFont>
    <p:embeddedFont>
      <p:font typeface="Proza Libre ExtraBold" panose="020B0604020202020204" charset="0"/>
      <p:bold r:id="rId16"/>
      <p:boldItalic r:id="rId17"/>
    </p:embeddedFont>
    <p:embeddedFont>
      <p:font typeface="Segoe UI Black" panose="020B0A02040204020203" pitchFamily="34" charset="0"/>
      <p:bold r:id="rId18"/>
      <p:boldItalic r:id="rId1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EFEFD4F-DE07-4683-BEF6-9E607867E038}">
  <a:tblStyle styleId="{0EFEFD4F-DE07-4683-BEF6-9E607867E03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82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tableStyles" Target="tableStyles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0e2308b4e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20e2308b4e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>
          <a:extLst>
            <a:ext uri="{FF2B5EF4-FFF2-40B4-BE49-F238E27FC236}">
              <a16:creationId xmlns:a16="http://schemas.microsoft.com/office/drawing/2014/main" id="{F91C8003-3DB0-E226-642A-D93C6FA70A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f3372a3fec_1_44:notes">
            <a:extLst>
              <a:ext uri="{FF2B5EF4-FFF2-40B4-BE49-F238E27FC236}">
                <a16:creationId xmlns:a16="http://schemas.microsoft.com/office/drawing/2014/main" id="{5D216EF7-593A-CD77-252E-CA9B50E710D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1f3372a3fec_1_44:notes">
            <a:extLst>
              <a:ext uri="{FF2B5EF4-FFF2-40B4-BE49-F238E27FC236}">
                <a16:creationId xmlns:a16="http://schemas.microsoft.com/office/drawing/2014/main" id="{3B39F5F7-A1D6-1109-FC9E-A05982CBF40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22689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>
          <a:extLst>
            <a:ext uri="{FF2B5EF4-FFF2-40B4-BE49-F238E27FC236}">
              <a16:creationId xmlns:a16="http://schemas.microsoft.com/office/drawing/2014/main" id="{0253DF42-8924-D64A-8B29-6A57BAE7B8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f3372a3fec_1_44:notes">
            <a:extLst>
              <a:ext uri="{FF2B5EF4-FFF2-40B4-BE49-F238E27FC236}">
                <a16:creationId xmlns:a16="http://schemas.microsoft.com/office/drawing/2014/main" id="{74EF18B7-EE37-B663-2098-07A0C54DD14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1f3372a3fec_1_44:notes">
            <a:extLst>
              <a:ext uri="{FF2B5EF4-FFF2-40B4-BE49-F238E27FC236}">
                <a16:creationId xmlns:a16="http://schemas.microsoft.com/office/drawing/2014/main" id="{BF093362-3DE5-A9BF-ABEA-5880C5AA2F3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52184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>
          <a:extLst>
            <a:ext uri="{FF2B5EF4-FFF2-40B4-BE49-F238E27FC236}">
              <a16:creationId xmlns:a16="http://schemas.microsoft.com/office/drawing/2014/main" id="{B5016B84-EA3A-59DE-EAB4-A5B8FDEEA3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f3372a3fec_1_44:notes">
            <a:extLst>
              <a:ext uri="{FF2B5EF4-FFF2-40B4-BE49-F238E27FC236}">
                <a16:creationId xmlns:a16="http://schemas.microsoft.com/office/drawing/2014/main" id="{2BB00BBE-2EA6-8B1D-0203-90492002011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1f3372a3fec_1_44:notes">
            <a:extLst>
              <a:ext uri="{FF2B5EF4-FFF2-40B4-BE49-F238E27FC236}">
                <a16:creationId xmlns:a16="http://schemas.microsoft.com/office/drawing/2014/main" id="{9CAA4992-1D59-843D-C6C8-9BE1047CBF9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00601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>
          <a:extLst>
            <a:ext uri="{FF2B5EF4-FFF2-40B4-BE49-F238E27FC236}">
              <a16:creationId xmlns:a16="http://schemas.microsoft.com/office/drawing/2014/main" id="{8EFB10C3-240C-9CED-7AF9-1DBC502230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f3372a3fec_1_44:notes">
            <a:extLst>
              <a:ext uri="{FF2B5EF4-FFF2-40B4-BE49-F238E27FC236}">
                <a16:creationId xmlns:a16="http://schemas.microsoft.com/office/drawing/2014/main" id="{765447D3-006F-ABFE-3DD3-C0C2C8757B7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1f3372a3fec_1_44:notes">
            <a:extLst>
              <a:ext uri="{FF2B5EF4-FFF2-40B4-BE49-F238E27FC236}">
                <a16:creationId xmlns:a16="http://schemas.microsoft.com/office/drawing/2014/main" id="{45FAD22B-2B25-21DC-4FEF-38B10079A81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07980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f3372a3fec_1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1f3372a3fec_1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>
          <a:extLst>
            <a:ext uri="{FF2B5EF4-FFF2-40B4-BE49-F238E27FC236}">
              <a16:creationId xmlns:a16="http://schemas.microsoft.com/office/drawing/2014/main" id="{8366ECC9-AD8C-592B-CB65-C13C2221E7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f3372a3fec_1_44:notes">
            <a:extLst>
              <a:ext uri="{FF2B5EF4-FFF2-40B4-BE49-F238E27FC236}">
                <a16:creationId xmlns:a16="http://schemas.microsoft.com/office/drawing/2014/main" id="{8C03D4EF-61F1-1A7E-6411-983022A47D2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1f3372a3fec_1_44:notes">
            <a:extLst>
              <a:ext uri="{FF2B5EF4-FFF2-40B4-BE49-F238E27FC236}">
                <a16:creationId xmlns:a16="http://schemas.microsoft.com/office/drawing/2014/main" id="{5DB78199-1494-AF33-0FB6-DDF8D40C5FC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45512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20000" y="1596188"/>
            <a:ext cx="6648000" cy="153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20000" y="3116213"/>
            <a:ext cx="66480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Medium"/>
              <a:buNone/>
              <a:defRPr sz="16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0" y="0"/>
            <a:ext cx="9144000" cy="5143500"/>
          </a:xfrm>
          <a:prstGeom prst="frame">
            <a:avLst>
              <a:gd name="adj1" fmla="val 4074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0" y="0"/>
            <a:ext cx="9144000" cy="5143500"/>
          </a:xfrm>
          <a:prstGeom prst="frame">
            <a:avLst>
              <a:gd name="adj1" fmla="val 4074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subTitle" idx="1"/>
          </p:nvPr>
        </p:nvSpPr>
        <p:spPr>
          <a:xfrm>
            <a:off x="4752000" y="2418900"/>
            <a:ext cx="3672000" cy="18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16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title"/>
          </p:nvPr>
        </p:nvSpPr>
        <p:spPr>
          <a:xfrm>
            <a:off x="4752000" y="877500"/>
            <a:ext cx="3672000" cy="15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41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9"/>
          <p:cNvSpPr>
            <a:spLocks noGrp="1"/>
          </p:cNvSpPr>
          <p:nvPr>
            <p:ph type="pic" idx="2"/>
          </p:nvPr>
        </p:nvSpPr>
        <p:spPr>
          <a:xfrm>
            <a:off x="720000" y="540000"/>
            <a:ext cx="3616800" cy="4063500"/>
          </a:xfrm>
          <a:prstGeom prst="rect">
            <a:avLst/>
          </a:prstGeom>
          <a:noFill/>
          <a:ln>
            <a:noFill/>
          </a:ln>
        </p:spPr>
      </p:sp>
      <p:pic>
        <p:nvPicPr>
          <p:cNvPr id="50" name="Google Shape;50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7529851">
            <a:off x="7181815" y="2964855"/>
            <a:ext cx="2655816" cy="36725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8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3"/>
          <p:cNvSpPr/>
          <p:nvPr/>
        </p:nvSpPr>
        <p:spPr>
          <a:xfrm>
            <a:off x="0" y="0"/>
            <a:ext cx="9144000" cy="5143500"/>
          </a:xfrm>
          <a:prstGeom prst="frame">
            <a:avLst>
              <a:gd name="adj1" fmla="val 4074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1" name="Google Shape;171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3270149">
            <a:off x="-178310" y="-1645670"/>
            <a:ext cx="2655816" cy="36725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3"/>
          <p:cNvPicPr preferRelativeResize="0"/>
          <p:nvPr/>
        </p:nvPicPr>
        <p:blipFill rotWithShape="1">
          <a:blip r:embed="rId3">
            <a:alphaModFix/>
          </a:blip>
          <a:srcRect t="-484" r="-200" b="-352"/>
          <a:stretch/>
        </p:blipFill>
        <p:spPr>
          <a:xfrm rot="10800000" flipH="1">
            <a:off x="8162725" y="3199581"/>
            <a:ext cx="1762724" cy="22125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52313" y="4300013"/>
            <a:ext cx="721526" cy="721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5400000">
            <a:off x="733950" y="3299625"/>
            <a:ext cx="648000" cy="32055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8_1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4"/>
          <p:cNvSpPr/>
          <p:nvPr/>
        </p:nvSpPr>
        <p:spPr>
          <a:xfrm>
            <a:off x="0" y="0"/>
            <a:ext cx="9144000" cy="5143500"/>
          </a:xfrm>
          <a:prstGeom prst="frame">
            <a:avLst>
              <a:gd name="adj1" fmla="val 4074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7" name="Google Shape;177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8638" y="330713"/>
            <a:ext cx="721526" cy="721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02246" y="4357309"/>
            <a:ext cx="492350" cy="492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76073" y="4301086"/>
            <a:ext cx="254925" cy="254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6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roza Libre ExtraBold"/>
              <a:buNone/>
              <a:defRPr sz="3500">
                <a:solidFill>
                  <a:schemeClr val="dk1"/>
                </a:solidFill>
                <a:latin typeface="Proza Libre ExtraBold"/>
                <a:ea typeface="Proza Libre ExtraBold"/>
                <a:cs typeface="Proza Libre ExtraBold"/>
                <a:sym typeface="Proza Libre ExtraBold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216800"/>
            <a:ext cx="7704000" cy="33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Char char="●"/>
              <a:def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Char char="○"/>
              <a:def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Char char="■"/>
              <a:def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Char char="●"/>
              <a:def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Char char="○"/>
              <a:def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Char char="■"/>
              <a:def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Char char="●"/>
              <a:def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Char char="○"/>
              <a:def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Lexend"/>
              <a:buChar char="■"/>
              <a:def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5" r:id="rId2"/>
    <p:sldLayoutId id="2147483658" r:id="rId3"/>
    <p:sldLayoutId id="2147483669" r:id="rId4"/>
    <p:sldLayoutId id="2147483670" r:id="rId5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3" Type="http://schemas.openxmlformats.org/officeDocument/2006/relationships/image" Target="../media/image6.png"/><Relationship Id="rId7" Type="http://schemas.openxmlformats.org/officeDocument/2006/relationships/image" Target="../media/image10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jfif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25470" y="0"/>
            <a:ext cx="3673981" cy="51439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28014" y="336134"/>
            <a:ext cx="305925" cy="30825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8"/>
          <p:cNvSpPr txBox="1">
            <a:spLocks noGrp="1"/>
          </p:cNvSpPr>
          <p:nvPr>
            <p:ph type="ctrTitle"/>
          </p:nvPr>
        </p:nvSpPr>
        <p:spPr>
          <a:xfrm>
            <a:off x="292594" y="614575"/>
            <a:ext cx="7365506" cy="2032765"/>
          </a:xfrm>
          <a:prstGeom prst="rect">
            <a:avLst/>
          </a:prstGeom>
        </p:spPr>
        <p:txBody>
          <a:bodyPr spcFirstLastPara="1" wrap="square" lIns="90000" tIns="91425" rIns="900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 dirty="0">
                <a:solidFill>
                  <a:schemeClr val="tx1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sym typeface="Proza Libre ExtraBold"/>
              </a:rPr>
              <a:t>FOOTBALLERS</a:t>
            </a:r>
            <a:r>
              <a:rPr lang="en" sz="6600" dirty="0">
                <a:solidFill>
                  <a:schemeClr val="dk1"/>
                </a:solidFill>
                <a:latin typeface="Segoe UI Black" panose="020B0A02040204020203" pitchFamily="34" charset="0"/>
                <a:ea typeface="Segoe UI Black" panose="020B0A02040204020203" pitchFamily="34" charset="0"/>
                <a:sym typeface="Proza Libre ExtraBold"/>
              </a:rPr>
              <a:t> CLASSIFICATION</a:t>
            </a:r>
            <a:endParaRPr sz="5400" dirty="0">
              <a:solidFill>
                <a:schemeClr val="dk2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Proza Libre SemiBold"/>
              <a:sym typeface="Proza Libre SemiBold"/>
            </a:endParaRPr>
          </a:p>
        </p:txBody>
      </p:sp>
      <p:pic>
        <p:nvPicPr>
          <p:cNvPr id="196" name="Google Shape;196;p28"/>
          <p:cNvPicPr preferRelativeResize="0"/>
          <p:nvPr/>
        </p:nvPicPr>
        <p:blipFill rotWithShape="1">
          <a:blip r:embed="rId5">
            <a:alphaModFix/>
          </a:blip>
          <a:srcRect l="-360" r="140" b="-190"/>
          <a:stretch/>
        </p:blipFill>
        <p:spPr>
          <a:xfrm rot="5400000">
            <a:off x="-496053" y="-2595073"/>
            <a:ext cx="3221726" cy="4505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BD3A080-DB39-0194-5215-747F44C744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89388" y="2783071"/>
            <a:ext cx="1861902" cy="208896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45D25F0-E216-E37B-312E-34C546F3345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2594" y="2771656"/>
            <a:ext cx="1819635" cy="210038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2F7DD70-A483-0CBC-F2E2-B08AF7DBAEB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51499" y="2783071"/>
            <a:ext cx="1863709" cy="2100382"/>
          </a:xfrm>
          <a:prstGeom prst="roundRect">
            <a:avLst>
              <a:gd name="adj" fmla="val 1781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12" name="Google Shape;193;p28">
            <a:extLst>
              <a:ext uri="{FF2B5EF4-FFF2-40B4-BE49-F238E27FC236}">
                <a16:creationId xmlns:a16="http://schemas.microsoft.com/office/drawing/2014/main" id="{9A00D194-8390-86C6-861E-BF24CFB67556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05137" y="3587396"/>
            <a:ext cx="305925" cy="30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93;p28">
            <a:extLst>
              <a:ext uri="{FF2B5EF4-FFF2-40B4-BE49-F238E27FC236}">
                <a16:creationId xmlns:a16="http://schemas.microsoft.com/office/drawing/2014/main" id="{B72CEAB6-F2AA-075A-0101-F9E01CDE0B09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42915" y="-140587"/>
            <a:ext cx="305925" cy="308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>
          <a:extLst>
            <a:ext uri="{FF2B5EF4-FFF2-40B4-BE49-F238E27FC236}">
              <a16:creationId xmlns:a16="http://schemas.microsoft.com/office/drawing/2014/main" id="{47E75679-6580-9962-2EB8-3FBA164290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2">
            <a:extLst>
              <a:ext uri="{FF2B5EF4-FFF2-40B4-BE49-F238E27FC236}">
                <a16:creationId xmlns:a16="http://schemas.microsoft.com/office/drawing/2014/main" id="{D5B706D3-C202-71AF-30DC-3D0F7483D3D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16430" y="150841"/>
            <a:ext cx="7691776" cy="912751"/>
          </a:xfrm>
          <a:prstGeom prst="rect">
            <a:avLst/>
          </a:prstGeom>
        </p:spPr>
        <p:txBody>
          <a:bodyPr spcFirstLastPara="1" wrap="square" lIns="90000" tIns="91425" rIns="90000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Data Augmentation</a:t>
            </a:r>
            <a:endParaRPr sz="4800" dirty="0"/>
          </a:p>
        </p:txBody>
      </p:sp>
      <p:pic>
        <p:nvPicPr>
          <p:cNvPr id="251" name="Google Shape;251;p32">
            <a:extLst>
              <a:ext uri="{FF2B5EF4-FFF2-40B4-BE49-F238E27FC236}">
                <a16:creationId xmlns:a16="http://schemas.microsoft.com/office/drawing/2014/main" id="{071EB0AD-9AF4-47B1-52CB-D9D890FA580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389650"/>
            <a:ext cx="1332824" cy="175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32">
            <a:extLst>
              <a:ext uri="{FF2B5EF4-FFF2-40B4-BE49-F238E27FC236}">
                <a16:creationId xmlns:a16="http://schemas.microsoft.com/office/drawing/2014/main" id="{2161E4CD-331F-9019-3550-1AB31B6A21B7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9238" y="179238"/>
            <a:ext cx="721526" cy="721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73EC55A-1CBC-9303-80FA-BEA43634D5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7903" y="1343024"/>
            <a:ext cx="6748793" cy="3064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262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>
          <a:extLst>
            <a:ext uri="{FF2B5EF4-FFF2-40B4-BE49-F238E27FC236}">
              <a16:creationId xmlns:a16="http://schemas.microsoft.com/office/drawing/2014/main" id="{399397D1-FEBA-DBEE-94B5-2F4D836CF8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2">
            <a:extLst>
              <a:ext uri="{FF2B5EF4-FFF2-40B4-BE49-F238E27FC236}">
                <a16:creationId xmlns:a16="http://schemas.microsoft.com/office/drawing/2014/main" id="{2E543EA2-6771-1DE0-2889-12E122C8A8E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57287" y="179238"/>
            <a:ext cx="7886701" cy="1042343"/>
          </a:xfrm>
          <a:prstGeom prst="rect">
            <a:avLst/>
          </a:prstGeom>
        </p:spPr>
        <p:txBody>
          <a:bodyPr spcFirstLastPara="1" wrap="square" lIns="90000" tIns="91425" rIns="90000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Use of Grayscale Image</a:t>
            </a:r>
            <a:endParaRPr sz="4800" dirty="0"/>
          </a:p>
        </p:txBody>
      </p:sp>
      <p:pic>
        <p:nvPicPr>
          <p:cNvPr id="251" name="Google Shape;251;p32">
            <a:extLst>
              <a:ext uri="{FF2B5EF4-FFF2-40B4-BE49-F238E27FC236}">
                <a16:creationId xmlns:a16="http://schemas.microsoft.com/office/drawing/2014/main" id="{2B193E53-81F2-8795-33E7-E45ADD10374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389650"/>
            <a:ext cx="1332824" cy="175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32">
            <a:extLst>
              <a:ext uri="{FF2B5EF4-FFF2-40B4-BE49-F238E27FC236}">
                <a16:creationId xmlns:a16="http://schemas.microsoft.com/office/drawing/2014/main" id="{49C22432-0E0E-EC36-3D81-DC01DCA012EC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9238" y="179238"/>
            <a:ext cx="721526" cy="721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17E3412-CDE2-BC1E-C6E6-40B7034859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0765" y="1128712"/>
            <a:ext cx="6578864" cy="3343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3373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>
          <a:extLst>
            <a:ext uri="{FF2B5EF4-FFF2-40B4-BE49-F238E27FC236}">
              <a16:creationId xmlns:a16="http://schemas.microsoft.com/office/drawing/2014/main" id="{FF572D61-2340-F7E7-3216-A89712EAF1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2">
            <a:extLst>
              <a:ext uri="{FF2B5EF4-FFF2-40B4-BE49-F238E27FC236}">
                <a16:creationId xmlns:a16="http://schemas.microsoft.com/office/drawing/2014/main" id="{AF06A4F5-073D-E97C-BCCB-87773C15D1D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471528" y="179238"/>
            <a:ext cx="4200943" cy="977043"/>
          </a:xfrm>
          <a:prstGeom prst="rect">
            <a:avLst/>
          </a:prstGeom>
        </p:spPr>
        <p:txBody>
          <a:bodyPr spcFirstLastPara="1" wrap="square" lIns="90000" tIns="91425" rIns="90000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CNN Model</a:t>
            </a:r>
            <a:endParaRPr sz="4800" dirty="0"/>
          </a:p>
        </p:txBody>
      </p:sp>
      <p:pic>
        <p:nvPicPr>
          <p:cNvPr id="251" name="Google Shape;251;p32">
            <a:extLst>
              <a:ext uri="{FF2B5EF4-FFF2-40B4-BE49-F238E27FC236}">
                <a16:creationId xmlns:a16="http://schemas.microsoft.com/office/drawing/2014/main" id="{C265D1CD-DE25-A7DD-520B-3121D61D751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389650"/>
            <a:ext cx="1332824" cy="175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32">
            <a:extLst>
              <a:ext uri="{FF2B5EF4-FFF2-40B4-BE49-F238E27FC236}">
                <a16:creationId xmlns:a16="http://schemas.microsoft.com/office/drawing/2014/main" id="{3FE41B71-1673-C40F-72EA-69F34066A01C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9238" y="179238"/>
            <a:ext cx="721526" cy="721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9579E-D231-FEA2-4CA4-F2AFB7640F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3557" y="1106638"/>
            <a:ext cx="5557349" cy="3496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023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>
          <a:extLst>
            <a:ext uri="{FF2B5EF4-FFF2-40B4-BE49-F238E27FC236}">
              <a16:creationId xmlns:a16="http://schemas.microsoft.com/office/drawing/2014/main" id="{47FCD997-B8D1-B390-A710-8EFBBAFD6A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2">
            <a:extLst>
              <a:ext uri="{FF2B5EF4-FFF2-40B4-BE49-F238E27FC236}">
                <a16:creationId xmlns:a16="http://schemas.microsoft.com/office/drawing/2014/main" id="{88DB133C-8017-94B0-5620-A655F0681A5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421522" y="179238"/>
            <a:ext cx="4200943" cy="977043"/>
          </a:xfrm>
          <a:prstGeom prst="rect">
            <a:avLst/>
          </a:prstGeom>
        </p:spPr>
        <p:txBody>
          <a:bodyPr spcFirstLastPara="1" wrap="square" lIns="90000" tIns="91425" rIns="90000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Checkpoints</a:t>
            </a:r>
            <a:endParaRPr sz="4800" dirty="0"/>
          </a:p>
        </p:txBody>
      </p:sp>
      <p:pic>
        <p:nvPicPr>
          <p:cNvPr id="251" name="Google Shape;251;p32">
            <a:extLst>
              <a:ext uri="{FF2B5EF4-FFF2-40B4-BE49-F238E27FC236}">
                <a16:creationId xmlns:a16="http://schemas.microsoft.com/office/drawing/2014/main" id="{8C47DA90-B089-A6AC-9C01-903418E09C6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389650"/>
            <a:ext cx="1332824" cy="175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32">
            <a:extLst>
              <a:ext uri="{FF2B5EF4-FFF2-40B4-BE49-F238E27FC236}">
                <a16:creationId xmlns:a16="http://schemas.microsoft.com/office/drawing/2014/main" id="{4D72D1CE-FD2D-AFFF-717B-8CB09C3BCBB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9238" y="179238"/>
            <a:ext cx="721526" cy="721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EC77137-510E-86C3-D9D2-204F2836F2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16559" y="1365258"/>
            <a:ext cx="4982270" cy="10383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6AFA0BC-0288-B727-2374-1B0821E7C6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549" y="2612606"/>
            <a:ext cx="8201044" cy="1554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1907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2"/>
          <p:cNvSpPr txBox="1">
            <a:spLocks noGrp="1"/>
          </p:cNvSpPr>
          <p:nvPr>
            <p:ph type="title"/>
          </p:nvPr>
        </p:nvSpPr>
        <p:spPr>
          <a:xfrm>
            <a:off x="842964" y="234563"/>
            <a:ext cx="8201024" cy="1058456"/>
          </a:xfrm>
          <a:prstGeom prst="rect">
            <a:avLst/>
          </a:prstGeom>
        </p:spPr>
        <p:txBody>
          <a:bodyPr spcFirstLastPara="1" wrap="square" lIns="90000" tIns="91425" rIns="90000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Learning Rate Schedular</a:t>
            </a:r>
            <a:endParaRPr sz="4800" dirty="0"/>
          </a:p>
        </p:txBody>
      </p:sp>
      <p:pic>
        <p:nvPicPr>
          <p:cNvPr id="251" name="Google Shape;25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389650"/>
            <a:ext cx="1332824" cy="175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9238" y="179238"/>
            <a:ext cx="721526" cy="721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71F2D34-E09E-4D7D-D9B5-5CC22FEA7E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412" y="1481367"/>
            <a:ext cx="8125959" cy="73225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56EDEF3-8721-0A2B-11AE-5E0311AC36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6411" y="2469050"/>
            <a:ext cx="8125959" cy="145752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>
          <a:extLst>
            <a:ext uri="{FF2B5EF4-FFF2-40B4-BE49-F238E27FC236}">
              <a16:creationId xmlns:a16="http://schemas.microsoft.com/office/drawing/2014/main" id="{5F1607A0-0B07-A7DC-B1AB-7F17B3393E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2">
            <a:extLst>
              <a:ext uri="{FF2B5EF4-FFF2-40B4-BE49-F238E27FC236}">
                <a16:creationId xmlns:a16="http://schemas.microsoft.com/office/drawing/2014/main" id="{B7803075-23EC-DA2F-AB1B-FBABADE5DF3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00187" y="179238"/>
            <a:ext cx="6143625" cy="977043"/>
          </a:xfrm>
          <a:prstGeom prst="rect">
            <a:avLst/>
          </a:prstGeom>
        </p:spPr>
        <p:txBody>
          <a:bodyPr spcFirstLastPara="1" wrap="square" lIns="90000" tIns="91425" rIns="90000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4800" dirty="0"/>
              <a:t>U</a:t>
            </a:r>
            <a:r>
              <a:rPr lang="en" sz="4800" dirty="0"/>
              <a:t>se of Retina Face</a:t>
            </a:r>
            <a:endParaRPr sz="4800" dirty="0"/>
          </a:p>
        </p:txBody>
      </p:sp>
      <p:pic>
        <p:nvPicPr>
          <p:cNvPr id="251" name="Google Shape;251;p32">
            <a:extLst>
              <a:ext uri="{FF2B5EF4-FFF2-40B4-BE49-F238E27FC236}">
                <a16:creationId xmlns:a16="http://schemas.microsoft.com/office/drawing/2014/main" id="{4D969675-15E3-8E56-2964-B40727BE485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389650"/>
            <a:ext cx="1332824" cy="175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32">
            <a:extLst>
              <a:ext uri="{FF2B5EF4-FFF2-40B4-BE49-F238E27FC236}">
                <a16:creationId xmlns:a16="http://schemas.microsoft.com/office/drawing/2014/main" id="{79C40653-34FA-1E7B-F11C-E3683A7C8791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9238" y="179238"/>
            <a:ext cx="721526" cy="721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14ADB3D-06F6-DD88-7FA7-CB6D58C443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00187" y="1035844"/>
            <a:ext cx="6065044" cy="3557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8887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Dehumanization of Art Thesis Defense by Slidesgo">
  <a:themeElements>
    <a:clrScheme name="Simple Light">
      <a:dk1>
        <a:srgbClr val="3C2F46"/>
      </a:dk1>
      <a:lt1>
        <a:srgbClr val="EBE5EC"/>
      </a:lt1>
      <a:dk2>
        <a:srgbClr val="75528B"/>
      </a:dk2>
      <a:lt2>
        <a:srgbClr val="F3F3F3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Slate</Template>
  <TotalTime>26</TotalTime>
  <Words>19</Words>
  <Application>Microsoft Office PowerPoint</Application>
  <PresentationFormat>On-screen Show (16:9)</PresentationFormat>
  <Paragraphs>7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Arial</vt:lpstr>
      <vt:lpstr>Proza Libre ExtraBold</vt:lpstr>
      <vt:lpstr>Lexend</vt:lpstr>
      <vt:lpstr>Segoe UI Black</vt:lpstr>
      <vt:lpstr>Montserrat Medium</vt:lpstr>
      <vt:lpstr>Dehumanization of Art Thesis Defense by Slidesgo</vt:lpstr>
      <vt:lpstr>FOOTBALLERS CLASSIFICATION</vt:lpstr>
      <vt:lpstr>Data Augmentation</vt:lpstr>
      <vt:lpstr>Use of Grayscale Image</vt:lpstr>
      <vt:lpstr>CNN Model</vt:lpstr>
      <vt:lpstr>Checkpoints</vt:lpstr>
      <vt:lpstr>Learning Rate Schedular</vt:lpstr>
      <vt:lpstr>Use of Retina Face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dell</dc:creator>
  <cp:lastModifiedBy>Nitin Saini</cp:lastModifiedBy>
  <cp:revision>2</cp:revision>
  <dcterms:modified xsi:type="dcterms:W3CDTF">2025-02-23T16:53:38Z</dcterms:modified>
</cp:coreProperties>
</file>